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453"/>
    <a:srgbClr val="F6C25A"/>
    <a:srgbClr val="F6AC5A"/>
    <a:srgbClr val="CCCCFF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6041" y="1788454"/>
            <a:ext cx="6793499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7425" y="3956281"/>
            <a:ext cx="555073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1697" y="6453386"/>
            <a:ext cx="1306455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9545" y="6453386"/>
            <a:ext cx="5706494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7430" y="6453386"/>
            <a:ext cx="1296987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611697" y="744470"/>
            <a:ext cx="8672721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0035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2295527"/>
            <a:ext cx="7800975" cy="35718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5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4197" y="624156"/>
            <a:ext cx="1615196" cy="52432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624156"/>
            <a:ext cx="6201569" cy="52432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3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17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583" y="1301362"/>
            <a:ext cx="7810539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583" y="4216328"/>
            <a:ext cx="7810539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363" y="6453386"/>
            <a:ext cx="131820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9754" y="6453386"/>
            <a:ext cx="5706494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7430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623470" y="1685652"/>
            <a:ext cx="2660948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623470" y="1685652"/>
            <a:ext cx="2660948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9792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4425" y="2286001"/>
            <a:ext cx="3613827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1890" y="2286001"/>
            <a:ext cx="3613827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73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685800"/>
            <a:ext cx="7800975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5" y="2340230"/>
            <a:ext cx="3613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4425" y="3305209"/>
            <a:ext cx="3613826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1573" y="2349754"/>
            <a:ext cx="3613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1573" y="3305209"/>
            <a:ext cx="3613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79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1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430911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169" y="685800"/>
            <a:ext cx="3132773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016" y="685801"/>
            <a:ext cx="4234815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169" y="2856344"/>
            <a:ext cx="3132773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8169" y="6453386"/>
            <a:ext cx="97871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92330" y="6453386"/>
            <a:ext cx="1928611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0052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07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430911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169" y="685800"/>
            <a:ext cx="3132773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94847" y="2"/>
            <a:ext cx="5411153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169" y="2855968"/>
            <a:ext cx="3132773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8169" y="6453386"/>
            <a:ext cx="97871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92330" y="6453386"/>
            <a:ext cx="1928611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0052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251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4425" y="685800"/>
            <a:ext cx="7800975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5" y="2286000"/>
            <a:ext cx="780097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9903" y="6453386"/>
            <a:ext cx="978715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1021" y="6453386"/>
            <a:ext cx="5103175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599" y="6453386"/>
            <a:ext cx="129698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388452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88452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77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13508" y="272929"/>
            <a:ext cx="9327852" cy="430959"/>
          </a:xfrm>
          <a:solidFill>
            <a:srgbClr val="FFC000"/>
          </a:solidFill>
        </p:spPr>
        <p:txBody>
          <a:bodyPr anchor="b">
            <a:normAutofit/>
          </a:bodyPr>
          <a:lstStyle/>
          <a:p>
            <a:pPr algn="ctr"/>
            <a:r>
              <a:rPr lang="ja-JP" altLang="en-US" sz="1846" dirty="0" smtClean="0"/>
              <a:t> </a:t>
            </a:r>
            <a:r>
              <a:rPr lang="ja-JP" altLang="en-US" sz="1846" dirty="0" smtClean="0">
                <a:solidFill>
                  <a:schemeClr val="bg1"/>
                </a:solidFill>
              </a:rPr>
              <a:t>「</a:t>
            </a:r>
            <a:r>
              <a:rPr lang="ja-JP" altLang="en-US" sz="2200" dirty="0" smtClean="0">
                <a:solidFill>
                  <a:schemeClr val="bg1"/>
                </a:solidFill>
              </a:rPr>
              <a:t>働く</a:t>
            </a:r>
            <a:r>
              <a:rPr lang="ja-JP" altLang="en-US" sz="2200" dirty="0">
                <a:solidFill>
                  <a:schemeClr val="bg1"/>
                </a:solidFill>
              </a:rPr>
              <a:t>世代のスポーツ活動支援</a:t>
            </a:r>
            <a:r>
              <a:rPr lang="ja-JP" altLang="en-US" sz="2200" dirty="0" smtClean="0">
                <a:solidFill>
                  <a:schemeClr val="bg1"/>
                </a:solidFill>
              </a:rPr>
              <a:t>事業」の取組事例</a:t>
            </a:r>
            <a:endParaRPr lang="ja-JP" altLang="en-US" sz="1477" dirty="0">
              <a:solidFill>
                <a:schemeClr val="bg1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309396"/>
              </p:ext>
            </p:extLst>
          </p:nvPr>
        </p:nvGraphicFramePr>
        <p:xfrm>
          <a:off x="313508" y="779778"/>
          <a:ext cx="932785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5570">
                  <a:extLst>
                    <a:ext uri="{9D8B030D-6E8A-4147-A177-3AD203B41FA5}">
                      <a16:colId xmlns:a16="http://schemas.microsoft.com/office/drawing/2014/main" val="415189878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83894865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1964979816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74046501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494097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企業名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所在地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業種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主な事業内容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3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91378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75778"/>
              </p:ext>
            </p:extLst>
          </p:nvPr>
        </p:nvGraphicFramePr>
        <p:xfrm>
          <a:off x="313508" y="1597348"/>
          <a:ext cx="9327850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7850">
                  <a:extLst>
                    <a:ext uri="{9D8B030D-6E8A-4147-A177-3AD203B41FA5}">
                      <a16:colId xmlns:a16="http://schemas.microsoft.com/office/drawing/2014/main" val="546412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取組概要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3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56404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04502" y="2546998"/>
            <a:ext cx="2076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主な取組内容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596421"/>
              </p:ext>
            </p:extLst>
          </p:nvPr>
        </p:nvGraphicFramePr>
        <p:xfrm>
          <a:off x="313508" y="2916330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21429"/>
              </p:ext>
            </p:extLst>
          </p:nvPr>
        </p:nvGraphicFramePr>
        <p:xfrm>
          <a:off x="313508" y="3941870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950237"/>
              </p:ext>
            </p:extLst>
          </p:nvPr>
        </p:nvGraphicFramePr>
        <p:xfrm>
          <a:off x="313508" y="4965749"/>
          <a:ext cx="610035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46687"/>
              </p:ext>
            </p:extLst>
          </p:nvPr>
        </p:nvGraphicFramePr>
        <p:xfrm>
          <a:off x="313507" y="5857548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6493209" y="2630898"/>
            <a:ext cx="1515288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写真・資料等１</a:t>
            </a:r>
            <a:endParaRPr kumimoji="1" lang="en-US" altLang="ja-JP" sz="1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7844" y="2634211"/>
            <a:ext cx="1553514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写真・資料等２</a:t>
            </a:r>
            <a:endParaRPr kumimoji="1" lang="en-US" altLang="ja-JP" sz="14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493207" y="3675966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126065" y="3675966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93205" y="400973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写真・資料等３</a:t>
            </a:r>
            <a:endParaRPr kumimoji="1"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87837" y="4010110"/>
            <a:ext cx="1553518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写真・資料等４</a:t>
            </a:r>
            <a:endParaRPr kumimoji="1"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93202" y="5040091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87834" y="5029520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93202" y="536739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写真・資料等５</a:t>
            </a:r>
            <a:endParaRPr kumimoji="1"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93203" y="6420015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106951" y="536739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写真・資料等６</a:t>
            </a:r>
            <a:endParaRPr kumimoji="1" lang="en-US" altLang="ja-JP" sz="1400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106951" y="6415187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9765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70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Franklin Gothic Book</vt:lpstr>
      <vt:lpstr>メイリオ</vt:lpstr>
      <vt:lpstr>Crop</vt:lpstr>
      <vt:lpstr> 「働く世代のスポーツ活動支援事業」の取組事例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働く世代のスポーツ活動支援事業への補助　　　　令和４年度当初予算　1,200千円</dc:title>
  <dc:creator>R0204XXXX</dc:creator>
  <cp:lastModifiedBy>R0204XXXX</cp:lastModifiedBy>
  <cp:revision>51</cp:revision>
  <cp:lastPrinted>2022-07-01T00:30:03Z</cp:lastPrinted>
  <dcterms:created xsi:type="dcterms:W3CDTF">2022-05-23T00:23:17Z</dcterms:created>
  <dcterms:modified xsi:type="dcterms:W3CDTF">2022-07-01T00:31:46Z</dcterms:modified>
</cp:coreProperties>
</file>